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86" d="100"/>
          <a:sy n="86" d="100"/>
        </p:scale>
        <p:origin x="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BCB1-F6E9-4A11-AC70-D0882EACF8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140E-DDE1-4635-AA61-328C20B6C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40E-DDE1-4635-AA61-328C20B6C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8A8CFC-A429-416E-B654-57B354DA9155}" type="datetimeFigureOut">
              <a:rPr lang="en-US" smtClean="0"/>
              <a:t>01/05/2019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03CA41-B3F5-4035-9D53-4C66A3592F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8893" y="2353179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KẾ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5435" y="2874815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VÀ MỘT SỐ MÔ HÌNH VƯỜN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2471" y="588258"/>
            <a:ext cx="1378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046020"/>
            <a:ext cx="229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876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62977"/>
            <a:ext cx="7848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170" y="893919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5" y="1524861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19292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5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740" y="3928944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464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VAC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58557E-7 L 0.07378 0.13922 C 0.09045 0.16813 0.09983 0.21207 0.09983 0.25786 C 0.09983 0.30967 0.09045 0.35176 0.07378 0.38067 L 0 0.52035 " pathEditMode="relative" rAng="0" ptsTypes="FffFF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6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19912"/>
            <a:ext cx="7848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35649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674751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704707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433"/>
            <a:ext cx="9144000" cy="606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2250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VAC ở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6297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170" y="1209390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170" y="1981200"/>
            <a:ext cx="838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30" y="3873923"/>
            <a:ext cx="838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30" y="4648200"/>
            <a:ext cx="838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iennui.files.wordpress.com/2011/09/v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2705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VAC ở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6297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76905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46456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733800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145963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" y="-1"/>
            <a:ext cx="9111397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1055" y="585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THIẾT KẾ VƯỜN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146" y="2514600"/>
            <a:ext cx="8861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35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146" y="1765245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10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72" y="815019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YÊU CẦU CỦA VƯỜN CÂY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70631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66733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VSV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88249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53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THIẾT KẾ VƯỜN SẢN XUẤT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687" y="25908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98486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990600"/>
            <a:ext cx="853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THIẾT KẾ VƯỜN SẢN XUẤT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698486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855" y="232942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782" y="2960370"/>
            <a:ext cx="7405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129921"/>
            <a:ext cx="7405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5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8" y="5334000"/>
            <a:ext cx="7405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285" y="2956495"/>
            <a:ext cx="7405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III:khu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760" y="4129088"/>
            <a:ext cx="7405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760" y="5334000"/>
            <a:ext cx="74052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V: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0600"/>
            <a:ext cx="853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THIẾT KẾ VƯỜN SẢN XUẤT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98486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812" y="28956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482454" y="5029200"/>
            <a:ext cx="5334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5472752"/>
            <a:ext cx="29183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248400"/>
            <a:ext cx="91439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6477000" y="2133600"/>
            <a:ext cx="1447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24800" y="2133600"/>
            <a:ext cx="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13765" y="1562100"/>
            <a:ext cx="2971799" cy="647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43200" y="2552700"/>
            <a:ext cx="1676400" cy="5715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90600" y="1885950"/>
            <a:ext cx="2590800" cy="666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81408" y="985832"/>
            <a:ext cx="182880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24408" y="985832"/>
            <a:ext cx="685800" cy="838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76808" y="526900"/>
            <a:ext cx="3276600" cy="723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2" grpId="1" animBg="1"/>
      <p:bldP spid="30" grpId="0" animBg="1"/>
      <p:bldP spid="30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obang.gov.vn/sites/www.caobang.gov.vn/files/vuon%20quyt%20tai%20xa%20QH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248400"/>
            <a:ext cx="91439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5355" y="2438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MÔ HÌNH VƯỜN SẢN XUẤT Ở CÁC VÙNG SINH THÁI KHÁC NHAU</a:t>
            </a:r>
          </a:p>
        </p:txBody>
      </p:sp>
    </p:spTree>
    <p:extLst>
      <p:ext uri="{BB962C8B-B14F-4D97-AF65-F5344CB8AC3E}">
        <p14:creationId xmlns:p14="http://schemas.microsoft.com/office/powerpoint/2010/main" val="32025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622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Windows User</cp:lastModifiedBy>
  <cp:revision>36</cp:revision>
  <dcterms:created xsi:type="dcterms:W3CDTF">2015-09-23T12:58:05Z</dcterms:created>
  <dcterms:modified xsi:type="dcterms:W3CDTF">2019-05-01T14:33:11Z</dcterms:modified>
</cp:coreProperties>
</file>